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76" r:id="rId3"/>
    <p:sldId id="277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79" d="100"/>
          <a:sy n="79" d="100"/>
        </p:scale>
        <p:origin x="8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A4AE7A-E9E4-4DB1-B683-702212592DCE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BD494A-7D75-4AE4-957B-E9E3FD07339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70009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11E97-9FBD-4D6E-A384-22CFF9ACCC99}" type="datetimeFigureOut">
              <a:rPr lang="en-IN" smtClean="0"/>
              <a:t>02-03-2026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7ACBA4-0F36-47B7-889C-FE8165E7A9FC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4599" y="205585"/>
            <a:ext cx="1889075" cy="5637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25" y="205585"/>
            <a:ext cx="1973562" cy="672804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784549" y="1290457"/>
            <a:ext cx="10998199" cy="1256897"/>
          </a:xfrm>
        </p:spPr>
        <p:txBody>
          <a:bodyPr>
            <a:normAutofit/>
          </a:bodyPr>
          <a:lstStyle/>
          <a:p>
            <a:r>
              <a:rPr lang="en-US" sz="4000" dirty="0"/>
              <a:t>Title of the article: </a:t>
            </a:r>
            <a:r>
              <a:rPr lang="en-IN" sz="4000" dirty="0"/>
              <a:t>Prediction of diabetes using logistic regression and ensemble techniques</a:t>
            </a:r>
          </a:p>
        </p:txBody>
      </p:sp>
      <p:sp>
        <p:nvSpPr>
          <p:cNvPr id="13" name="Subtitle 2"/>
          <p:cNvSpPr>
            <a:spLocks noGrp="1"/>
          </p:cNvSpPr>
          <p:nvPr>
            <p:ph type="subTitle" idx="1"/>
          </p:nvPr>
        </p:nvSpPr>
        <p:spPr>
          <a:xfrm>
            <a:off x="1559893" y="2770970"/>
            <a:ext cx="9144000" cy="1256897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r>
              <a:rPr lang="en-US" b="1" dirty="0"/>
              <a:t>Presenter's Name</a:t>
            </a:r>
          </a:p>
          <a:p>
            <a:r>
              <a:rPr lang="en-US" dirty="0"/>
              <a:t>Affiliation</a:t>
            </a:r>
          </a:p>
          <a:p>
            <a:r>
              <a:rPr lang="en-US" dirty="0"/>
              <a:t>Paper ID: XXX</a:t>
            </a:r>
            <a:endParaRPr lang="en-IN" dirty="0"/>
          </a:p>
        </p:txBody>
      </p:sp>
      <p:sp>
        <p:nvSpPr>
          <p:cNvPr id="14" name="Rectangle 13"/>
          <p:cNvSpPr/>
          <p:nvPr/>
        </p:nvSpPr>
        <p:spPr>
          <a:xfrm>
            <a:off x="667430" y="4927391"/>
            <a:ext cx="10928924" cy="36933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1495425"/>
            <a:r>
              <a:rPr lang="en-IN" b="1" dirty="0"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2nd International Conference on Intelligent Computing and Sustainable Innovations in Technology</a:t>
            </a:r>
            <a:endParaRPr lang="en-US" b="1" dirty="0">
              <a:effectLst>
                <a:glow rad="101600">
                  <a:prstClr val="white">
                    <a:alpha val="60000"/>
                  </a:prst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7892" y="226464"/>
            <a:ext cx="1448002" cy="6001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B61B4C8-EB77-B667-AD99-5CC5CFAD528E}"/>
              </a:ext>
            </a:extLst>
          </p:cNvPr>
          <p:cNvSpPr txBox="1"/>
          <p:nvPr/>
        </p:nvSpPr>
        <p:spPr>
          <a:xfrm>
            <a:off x="3047223" y="5414939"/>
            <a:ext cx="60975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1495425"/>
            <a:r>
              <a:rPr lang="en-IN" sz="3200" b="1" dirty="0">
                <a:solidFill>
                  <a:srgbClr val="002060"/>
                </a:solidFill>
                <a:effectLst>
                  <a:glow rad="101600">
                    <a:prstClr val="white">
                      <a:alpha val="60000"/>
                    </a:prstClr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IC-SIT 2026</a:t>
            </a:r>
            <a:endParaRPr lang="en-US" sz="3200" b="1" dirty="0">
              <a:solidFill>
                <a:srgbClr val="002060"/>
              </a:solidFill>
              <a:effectLst>
                <a:glow rad="101600">
                  <a:prstClr val="white">
                    <a:alpha val="60000"/>
                  </a:prstClr>
                </a:glo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3D1F65-D7D0-1353-D039-2FDE2EF0CE7A}"/>
              </a:ext>
            </a:extLst>
          </p:cNvPr>
          <p:cNvSpPr txBox="1"/>
          <p:nvPr/>
        </p:nvSpPr>
        <p:spPr>
          <a:xfrm>
            <a:off x="4514718" y="6407904"/>
            <a:ext cx="3234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Venue: Silicon University, Odisha</a:t>
            </a:r>
            <a:endParaRPr lang="en-IN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5BB7F44-EF67-3A30-DB45-61C4C6BDC4A7}"/>
              </a:ext>
            </a:extLst>
          </p:cNvPr>
          <p:cNvSpPr txBox="1"/>
          <p:nvPr/>
        </p:nvSpPr>
        <p:spPr>
          <a:xfrm>
            <a:off x="5174096" y="5933264"/>
            <a:ext cx="19155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2060"/>
                </a:solidFill>
              </a:rPr>
              <a:t>September 08 - 10</a:t>
            </a: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FF139-1D06-FF79-E635-7243397D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1105"/>
            <a:ext cx="10515600" cy="74710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F75F3-4874-B516-82F0-840ABB3EB6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340"/>
            <a:ext cx="10515600" cy="435133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B4EF1C-D22F-FDF0-2A06-41F08F0145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092" y="133401"/>
            <a:ext cx="1808495" cy="7495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DB7DBF0-E91F-84EF-1101-3E25C6FDABB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337" y="220322"/>
            <a:ext cx="1855763" cy="5538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2659C5B-71D4-E480-0FDD-95066E9CF7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5" y="133401"/>
            <a:ext cx="1910518" cy="65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999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C89847-7DF3-D7E1-08F1-FFEA887F3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84843D-7573-68E2-8AA5-1F8360244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11105"/>
            <a:ext cx="10515600" cy="747105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B2E84-7022-BDE5-7104-C609CD516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86340"/>
            <a:ext cx="10515600" cy="4351338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49324E-D087-6D69-D12E-CA4667FD9C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092" y="133401"/>
            <a:ext cx="1808495" cy="74957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339FD4F-D35C-BA70-920E-EF9BFFE4D74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337" y="220322"/>
            <a:ext cx="1855763" cy="5538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14517D6-B864-CCBC-EAD2-D042CDFB9A5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5" y="133401"/>
            <a:ext cx="1910518" cy="651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3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7092" y="133401"/>
            <a:ext cx="1808495" cy="74957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337" y="220322"/>
            <a:ext cx="1855763" cy="55381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825" y="133401"/>
            <a:ext cx="1910518" cy="65131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957594" y="2476500"/>
            <a:ext cx="488210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8800" cap="small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353723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46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Title of the article: Prediction of diabetes using logistic regression and ensemble techniques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Niranjan Ray</dc:creator>
  <cp:lastModifiedBy>Surajit Das</cp:lastModifiedBy>
  <cp:revision>36</cp:revision>
  <dcterms:created xsi:type="dcterms:W3CDTF">2024-02-03T04:49:00Z</dcterms:created>
  <dcterms:modified xsi:type="dcterms:W3CDTF">2026-03-02T08:07:46Z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BAE12D4B6EB74C3DB3E2284A3703C526_12</vt:lpwstr>
  </property>
  <property fmtid="{D5CDD505-2E9C-101B-9397-08002B2CF9AE}" pid="3" name="KSOProductBuildVer">
    <vt:lpwstr>1033-12.2.0.13431</vt:lpwstr>
  </property>
</Properties>
</file>